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69" r:id="rId4"/>
    <p:sldId id="289" r:id="rId5"/>
    <p:sldId id="290" r:id="rId6"/>
    <p:sldId id="294" r:id="rId7"/>
    <p:sldId id="308" r:id="rId8"/>
    <p:sldId id="293" r:id="rId9"/>
    <p:sldId id="306" r:id="rId10"/>
    <p:sldId id="307" r:id="rId11"/>
    <p:sldId id="299" r:id="rId12"/>
    <p:sldId id="274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서울남산체 B" panose="02020603020101020101" pitchFamily="18" charset="-127"/>
      <p:bold r:id="rId18"/>
    </p:embeddedFont>
    <p:embeddedFont>
      <p:font typeface="서울남산체 EB" panose="02020603020101020101" pitchFamily="18" charset="-127"/>
      <p:bold r:id="rId19"/>
    </p:embeddedFont>
    <p:embeddedFont>
      <p:font typeface="서울남산체 L" panose="02020603020101020101" pitchFamily="18" charset="-127"/>
      <p:regular r:id="rId20"/>
    </p:embeddedFont>
    <p:embeddedFont>
      <p:font typeface="서울남산체 M" panose="02020603020101020101" pitchFamily="18" charset="-127"/>
      <p:regular r:id="rId21"/>
    </p:embeddedFont>
    <p:embeddedFont>
      <p:font typeface="SeoulNamsan L" panose="02020403020101020101" pitchFamily="18" charset="-127"/>
      <p:regular r:id="rId22"/>
    </p:embeddedFont>
    <p:embeddedFont>
      <p:font typeface="SeoulNamsan M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2E75B6"/>
    <a:srgbClr val="1C476E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1701" autoAdjust="0"/>
  </p:normalViewPr>
  <p:slideViewPr>
    <p:cSldViewPr snapToGrid="0">
      <p:cViewPr varScale="1">
        <p:scale>
          <a:sx n="117" d="100"/>
          <a:sy n="117" d="100"/>
        </p:scale>
        <p:origin x="13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10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1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8363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Simon 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기반 알고리즘을 활용한</a:t>
            </a:r>
            <a:b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</a:b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키 복구 공격 사례 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[ACK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2022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552103" y="1674721"/>
            <a:ext cx="10915133" cy="101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컴퓨터는 아직 개발이 이뤄지고 있기 때문에 사용할 수 있는 자원이 한정적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양자 회로 최적화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암호의 양자 자원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깊이 최소화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필요함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508559" y="4587730"/>
            <a:ext cx="11073841" cy="172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⇒ 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PLU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분해를 적용하여 암호 알고리즘</a:t>
            </a:r>
            <a:r>
              <a:rPr lang="en-US" altLang="ko-KR" sz="18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(AES, SHA-256, </a:t>
            </a:r>
            <a:r>
              <a:rPr lang="en-US" altLang="ko-KR" sz="18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LowMC</a:t>
            </a:r>
            <a:r>
              <a:rPr lang="en-US" altLang="ko-KR" sz="18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양자 회로를 최적화한 사례들을 살펴봄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  <a:endParaRPr lang="ko-KR" altLang="en-US" sz="16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</a:t>
            </a:r>
            <a:r>
              <a:rPr lang="en-US" altLang="ko-KR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qRAM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Oracle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2.2 Simon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알고리즘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64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2.3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일반 공격 모델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오프라인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Simon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알고리즘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D8439-00A7-8A98-7B1A-AD8A2CFE9D7C}"/>
              </a:ext>
            </a:extLst>
          </p:cNvPr>
          <p:cNvSpPr txBox="1"/>
          <p:nvPr/>
        </p:nvSpPr>
        <p:spPr>
          <a:xfrm>
            <a:off x="0" y="6211669"/>
            <a:ext cx="1194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Chung, D., Lee, S., Choi, D., &amp; Lee, J. (2021). Alternative Tower Field Construction for Quantum Implementation of the AES S-box. IEEE Transactions on Computers.</a:t>
            </a:r>
          </a:p>
          <a:p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[2]</a:t>
            </a:r>
            <a:r>
              <a:rPr lang="ko-KR" altLang="en-US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Jaques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S.,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Naehrig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M.,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Roetteler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M., &amp;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Virdia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, F. (2020, May). Implementing Grover oracles for quantum key search on AES and </a:t>
            </a:r>
            <a:r>
              <a:rPr lang="en" altLang="ko-KR" sz="12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LowMC</a:t>
            </a:r>
            <a:r>
              <a:rPr lang="en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. In Annual International Conference on the Theory and Applications of Cryptographic Techniques (pp. 280-310). Springer, Cham.</a:t>
            </a: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3.1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Even-Mansour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구조의 키 복구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5F1C2-6972-19B5-0A1E-7477468CDAEC}"/>
              </a:ext>
            </a:extLst>
          </p:cNvPr>
          <p:cNvSpPr txBox="1"/>
          <p:nvPr/>
        </p:nvSpPr>
        <p:spPr>
          <a:xfrm>
            <a:off x="77075" y="6419420"/>
            <a:ext cx="1136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ㅇㅇㅇ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3EC3411-9BE4-32F8-FBC6-BBA22E2777B3}"/>
              </a:ext>
            </a:extLst>
          </p:cNvPr>
          <p:cNvSpPr txBox="1">
            <a:spLocks/>
          </p:cNvSpPr>
          <p:nvPr/>
        </p:nvSpPr>
        <p:spPr>
          <a:xfrm>
            <a:off x="505932" y="969910"/>
            <a:ext cx="9917394" cy="300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ㅇㅇㅇㅇ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6C6E08-B094-C0F1-2633-0CC6DA49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2457450"/>
            <a:ext cx="3987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3.2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FX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구조의 키 복구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6A3B756-3BA5-E530-0BDD-807FFC0FF117}"/>
              </a:ext>
            </a:extLst>
          </p:cNvPr>
          <p:cNvSpPr txBox="1">
            <a:spLocks/>
          </p:cNvSpPr>
          <p:nvPr/>
        </p:nvSpPr>
        <p:spPr>
          <a:xfrm>
            <a:off x="843864" y="1044104"/>
            <a:ext cx="10504268" cy="12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ㅇㅇㅇ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25749-F0F2-C145-3AC4-BC312888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190750"/>
            <a:ext cx="358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656895" y="2641120"/>
            <a:ext cx="11065004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분해는 보통 대칭키에 적용되는 경우가 많기에 가장 대표적인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대칭키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암호 알고리즘인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AES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최적화한 사례가 가장 많았음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56895" y="1403734"/>
            <a:ext cx="10425550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AES, SHA-256, 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LowMC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양자 회로 구현에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분해를 적용한 사례를 살펴보았음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0C130-C56C-99A7-B279-9808418B4260}"/>
              </a:ext>
            </a:extLst>
          </p:cNvPr>
          <p:cNvSpPr txBox="1">
            <a:spLocks/>
          </p:cNvSpPr>
          <p:nvPr/>
        </p:nvSpPr>
        <p:spPr>
          <a:xfrm>
            <a:off x="656895" y="4361586"/>
            <a:ext cx="10878210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분해 외에도 다양한 선형행렬 최적화 방법 적용하면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경량 블록 암호 회로 최적화에도 도움이 될 것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273</Words>
  <Application>Microsoft Macintosh PowerPoint</Application>
  <PresentationFormat>와이드스크린</PresentationFormat>
  <Paragraphs>32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서울남산체 M</vt:lpstr>
      <vt:lpstr>서울남산체 L</vt:lpstr>
      <vt:lpstr>SeoulNamsan M</vt:lpstr>
      <vt:lpstr>Arial</vt:lpstr>
      <vt:lpstr>서울남산체 B</vt:lpstr>
      <vt:lpstr>맑은 고딕</vt:lpstr>
      <vt:lpstr>SeoulNamsan L</vt:lpstr>
      <vt:lpstr>서울남산체 EB</vt:lpstr>
      <vt:lpstr>제목 테마</vt:lpstr>
      <vt:lpstr>1_제목 테마</vt:lpstr>
      <vt:lpstr>2_제목 테마</vt:lpstr>
      <vt:lpstr>Simon 기반 알고리즘을 활용한 키 복구 공격 사례 연구</vt:lpstr>
      <vt:lpstr>1. 서론</vt:lpstr>
      <vt:lpstr>2. 관련 연구 2.1 qRAM과 Oracle</vt:lpstr>
      <vt:lpstr>2. 관련 연구 2.2 Simon 알고리즘</vt:lpstr>
      <vt:lpstr>2. 관련 연구 2.3 양자 일반 공격 모델</vt:lpstr>
      <vt:lpstr>3. 오프라인 Simon 알고리즘</vt:lpstr>
      <vt:lpstr>3.1 Even-Mansour 구조의 키 복구</vt:lpstr>
      <vt:lpstr>3.2 FX 구조의 키 복구</vt:lpstr>
      <vt:lpstr>4.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174</cp:revision>
  <dcterms:created xsi:type="dcterms:W3CDTF">2019-03-05T04:29:07Z</dcterms:created>
  <dcterms:modified xsi:type="dcterms:W3CDTF">2022-10-17T10:27:30Z</dcterms:modified>
</cp:coreProperties>
</file>